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8" r:id="rId3"/>
    <p:sldId id="259" r:id="rId4"/>
    <p:sldId id="260" r:id="rId5"/>
    <p:sldId id="257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43"/>
    <p:restoredTop sz="96327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716EA-FF90-834E-88B1-26D05FA2343F}" type="datetimeFigureOut">
              <a:rPr lang="en-US" smtClean="0"/>
              <a:t>8/31/20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266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716EA-FF90-834E-88B1-26D05FA2343F}" type="datetimeFigureOut">
              <a:rPr lang="en-US" smtClean="0"/>
              <a:t>8/31/20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36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716EA-FF90-834E-88B1-26D05FA2343F}" type="datetimeFigureOut">
              <a:rPr lang="en-US" smtClean="0"/>
              <a:t>8/31/20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457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716EA-FF90-834E-88B1-26D05FA2343F}" type="datetimeFigureOut">
              <a:rPr lang="en-US" smtClean="0"/>
              <a:t>8/31/20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447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716EA-FF90-834E-88B1-26D05FA2343F}" type="datetimeFigureOut">
              <a:rPr lang="en-US" smtClean="0"/>
              <a:t>8/31/20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570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716EA-FF90-834E-88B1-26D05FA2343F}" type="datetimeFigureOut">
              <a:rPr lang="en-US" smtClean="0"/>
              <a:t>8/31/20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478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716EA-FF90-834E-88B1-26D05FA2343F}" type="datetimeFigureOut">
              <a:rPr lang="en-US" smtClean="0"/>
              <a:t>8/31/20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411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716EA-FF90-834E-88B1-26D05FA2343F}" type="datetimeFigureOut">
              <a:rPr lang="en-US" smtClean="0"/>
              <a:t>8/31/20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134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716EA-FF90-834E-88B1-26D05FA2343F}" type="datetimeFigureOut">
              <a:rPr lang="en-US" smtClean="0"/>
              <a:t>8/31/20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088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716EA-FF90-834E-88B1-26D05FA2343F}" type="datetimeFigureOut">
              <a:rPr lang="en-US" smtClean="0"/>
              <a:t>8/31/20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9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716EA-FF90-834E-88B1-26D05FA2343F}" type="datetimeFigureOut">
              <a:rPr lang="en-US" smtClean="0"/>
              <a:t>8/31/20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550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A716EA-FF90-834E-88B1-26D05FA2343F}" type="datetimeFigureOut">
              <a:rPr lang="en-US" smtClean="0"/>
              <a:t>8/31/20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5C2329-D5B3-5946-9697-F4CE541E0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3396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png"/><Relationship Id="rId7" Type="http://schemas.openxmlformats.org/officeDocument/2006/relationships/image" Target="../media/image7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0" name="Rectangle 119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5703046-A489-C743-9366-771062510D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051" r="1" b="1"/>
          <a:stretch/>
        </p:blipFill>
        <p:spPr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122" name="Freeform: Shape 121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4" name="Freeform: Shape 123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BF63DF-4A10-174F-BE1E-549896ACC6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We’re Better Together</a:t>
            </a:r>
            <a:endParaRPr lang="en-US" sz="4800" dirty="0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37AD0E-3060-1245-A55C-1E7E632AADC8}"/>
              </a:ext>
            </a:extLst>
          </p:cNvPr>
          <p:cNvSpPr txBox="1"/>
          <p:nvPr/>
        </p:nvSpPr>
        <p:spPr>
          <a:xfrm>
            <a:off x="616226" y="705678"/>
            <a:ext cx="3120726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NWA 2020 Virtual Conference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r>
              <a:rPr lang="en-US" dirty="0"/>
              <a:t>Tony Rice </a:t>
            </a:r>
            <a:r>
              <a:rPr lang="en-US" dirty="0">
                <a:latin typeface="+mj-lt"/>
              </a:rPr>
              <a:t>NASA/JPL SSA</a:t>
            </a:r>
            <a:br>
              <a:rPr lang="en-US" dirty="0">
                <a:latin typeface="+mj-lt"/>
              </a:rPr>
            </a:br>
            <a:r>
              <a:rPr lang="en-US" dirty="0"/>
              <a:t>Nate Johnson </a:t>
            </a:r>
            <a:r>
              <a:rPr lang="en-US" dirty="0">
                <a:latin typeface="+mj-lt"/>
              </a:rPr>
              <a:t>NBC O&amp;O </a:t>
            </a:r>
            <a:r>
              <a:rPr lang="en-US" dirty="0" err="1">
                <a:latin typeface="+mj-lt"/>
              </a:rPr>
              <a:t>WxOps</a:t>
            </a:r>
            <a:endParaRPr lang="en-US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A050C1-F0A8-274A-9291-0B390A4EA252}"/>
              </a:ext>
            </a:extLst>
          </p:cNvPr>
          <p:cNvSpPr txBox="1"/>
          <p:nvPr/>
        </p:nvSpPr>
        <p:spPr>
          <a:xfrm>
            <a:off x="477981" y="4785631"/>
            <a:ext cx="1888017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Snow forecasts</a:t>
            </a:r>
          </a:p>
          <a:p>
            <a:pPr>
              <a:spcAft>
                <a:spcPts val="600"/>
              </a:spcAft>
            </a:pPr>
            <a:r>
              <a:rPr lang="en-US" dirty="0"/>
              <a:t>February 20, 2020</a:t>
            </a:r>
          </a:p>
        </p:txBody>
      </p:sp>
    </p:spTree>
    <p:extLst>
      <p:ext uri="{BB962C8B-B14F-4D97-AF65-F5344CB8AC3E}">
        <p14:creationId xmlns:p14="http://schemas.microsoft.com/office/powerpoint/2010/main" val="2911765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98369-C2BF-834F-9C63-C7E3CA60D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Forecast Evolution for Holly Springs, NC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E8BC0-EAE0-E347-83FF-41C775389A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048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4D9F3-6E0E-0D46-B7A1-CDC6524ED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Ensemble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0A500-3B37-A74F-827B-ED8AD9C12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483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4D9F3-6E0E-0D46-B7A1-CDC6524ED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Ensemble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0A500-3B37-A74F-827B-ED8AD9C12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717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1C34C-429E-E84B-A546-17D489975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649" y="238192"/>
            <a:ext cx="4019082" cy="1325563"/>
          </a:xfrm>
        </p:spPr>
        <p:txBody>
          <a:bodyPr/>
          <a:lstStyle/>
          <a:p>
            <a:r>
              <a:rPr lang="en-US" dirty="0"/>
              <a:t>1 event,</a:t>
            </a:r>
            <a:br>
              <a:rPr lang="en-US" dirty="0"/>
            </a:br>
            <a:r>
              <a:rPr lang="en-US" dirty="0"/>
              <a:t>many </a:t>
            </a:r>
            <a:r>
              <a:rPr lang="en-US" dirty="0" err="1"/>
              <a:t>colorscales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2462D9-1370-CE44-8529-6F3E482C78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3749137"/>
            <a:ext cx="11701849" cy="692217"/>
          </a:xfr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17E9A604-4257-BC4E-B905-C08A4DADE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259" y="2146134"/>
            <a:ext cx="12192000" cy="8025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79F5A8-831D-E640-A1F9-5D82B7CEDB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963470"/>
            <a:ext cx="12192000" cy="80257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85558B9-CFDB-2D4E-B107-FBE3B1EE8E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407547"/>
            <a:ext cx="12192000" cy="802571"/>
          </a:xfrm>
          <a:prstGeom prst="rect">
            <a:avLst/>
          </a:prstGeom>
        </p:spPr>
      </p:pic>
      <p:pic>
        <p:nvPicPr>
          <p:cNvPr id="13" name="Picture 12" descr="A picture containing drawing, flower, table&#10;&#10;Description automatically generated">
            <a:extLst>
              <a:ext uri="{FF2B5EF4-FFF2-40B4-BE49-F238E27FC236}">
                <a16:creationId xmlns:a16="http://schemas.microsoft.com/office/drawing/2014/main" id="{179A7869-D089-974F-8595-47E7CB3EB8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055429"/>
            <a:ext cx="12192000" cy="802571"/>
          </a:xfrm>
          <a:prstGeom prst="rect">
            <a:avLst/>
          </a:prstGeom>
          <a:ln w="38100">
            <a:solidFill>
              <a:schemeClr val="accent3">
                <a:lumMod val="60000"/>
                <a:lumOff val="40000"/>
              </a:schemeClr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5E5D6F1-681F-E64D-A413-5E8F97F621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03539" y="229124"/>
            <a:ext cx="6392812" cy="479460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C562EA3-6995-4D42-A13C-C9EF0C132B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5210118"/>
            <a:ext cx="6499654" cy="80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862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4D9F3-6E0E-0D46-B7A1-CDC6524ED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 to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0A500-3B37-A74F-827B-ED8AD9C12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472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</Words>
  <Application>Microsoft Macintosh PowerPoint</Application>
  <PresentationFormat>Widescreen</PresentationFormat>
  <Paragraphs>11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We’re Better Together</vt:lpstr>
      <vt:lpstr>Forecast Evolution for Holly Springs, NC</vt:lpstr>
      <vt:lpstr>Ensemble Map</vt:lpstr>
      <vt:lpstr>Ensemble Map</vt:lpstr>
      <vt:lpstr>1 event, many colorscales</vt:lpstr>
      <vt:lpstr>Call to action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We’re Better Together</dc:title>
  <dc:creator>Tony Rice (trice)</dc:creator>
  <cp:lastModifiedBy>Tony Rice (trice)</cp:lastModifiedBy>
  <cp:revision>1</cp:revision>
  <dcterms:created xsi:type="dcterms:W3CDTF">2020-09-01T03:31:48Z</dcterms:created>
  <dcterms:modified xsi:type="dcterms:W3CDTF">2020-09-01T03:32:07Z</dcterms:modified>
</cp:coreProperties>
</file>

<file path=docProps/thumbnail.jpeg>
</file>